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5" r:id="rId2"/>
    <p:sldId id="352" r:id="rId3"/>
    <p:sldId id="356" r:id="rId4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516" y="-6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hyperlink" Target="https://vk.com/ds_67_miras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699542"/>
            <a:ext cx="2592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Детский сабантуй, посвященный </a:t>
            </a:r>
            <a:r>
              <a:rPr lang="ru-RU" sz="1600" dirty="0"/>
              <a:t>Году родных языков и народного единства в РТ</a:t>
            </a:r>
            <a:endParaRPr lang="ru-RU" sz="1600" dirty="0"/>
          </a:p>
        </p:txBody>
      </p:sp>
      <p:pic>
        <p:nvPicPr>
          <p:cNvPr id="1026" name="Picture 2" descr="C:\Users\user1\Downloads\IMG-20210531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7898"/>
            <a:ext cx="1931876" cy="144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1\Downloads\Screenshot_20210609_111737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964" y="976315"/>
            <a:ext cx="2133880" cy="137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1\Downloads\IMG_20210531_10313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2"/>
          <a:stretch/>
        </p:blipFill>
        <p:spPr bwMode="auto">
          <a:xfrm>
            <a:off x="755576" y="2233945"/>
            <a:ext cx="1931876" cy="134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1\Downloads\IMG_20210531_10184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0" b="8701"/>
          <a:stretch/>
        </p:blipFill>
        <p:spPr bwMode="auto">
          <a:xfrm>
            <a:off x="6384084" y="2370009"/>
            <a:ext cx="2142760" cy="127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1\Downloads\IMG_20210531_10064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79" y="3425315"/>
            <a:ext cx="2868858" cy="161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1\Downloads\IMG_20210531_10063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4" r="15800" b="4800"/>
          <a:stretch/>
        </p:blipFill>
        <p:spPr bwMode="auto">
          <a:xfrm>
            <a:off x="755577" y="3643276"/>
            <a:ext cx="1931876" cy="132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1\Downloads\IMG_20210531_100616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22" b="8049"/>
          <a:stretch/>
        </p:blipFill>
        <p:spPr bwMode="auto">
          <a:xfrm>
            <a:off x="6384084" y="3701795"/>
            <a:ext cx="2142760" cy="133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1\Downloads\IMG_20210531_10043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79" y="1776760"/>
            <a:ext cx="2868858" cy="161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4360" y="1832010"/>
            <a:ext cx="2824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12 июня – День России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user1\Downloads\IMG_20210611_10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73" y="248665"/>
            <a:ext cx="2111127" cy="158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1\Downloads\IMG_20210611_1002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078" y="947069"/>
            <a:ext cx="2376264" cy="133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1\Downloads\IMG_20210611_100550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079" y="2324745"/>
            <a:ext cx="2376264" cy="133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1\Downloads\IMG_20210611_1014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077" y="3723878"/>
            <a:ext cx="2376263" cy="133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1\Downloads\IMG_20210611_1026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271" y="2427734"/>
            <a:ext cx="3074392" cy="230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1\Downloads\IMG-20210610-WA01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81" y="3464927"/>
            <a:ext cx="2088232" cy="15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1\Downloads\IMG-20210610-WA016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81" y="1869409"/>
            <a:ext cx="2088232" cy="15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35651" y="1865158"/>
            <a:ext cx="3030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hlinkClick r:id="rId2"/>
            </a:endParaRPr>
          </a:p>
          <a:p>
            <a:pPr algn="ctr"/>
            <a:endParaRPr lang="ru-RU" dirty="0" smtClean="0">
              <a:hlinkClick r:id="rId2"/>
            </a:endParaRPr>
          </a:p>
          <a:p>
            <a:pPr algn="ctr"/>
            <a:r>
              <a:rPr lang="en-US" sz="1600" dirty="0" smtClean="0">
                <a:hlinkClick r:id="rId2"/>
              </a:rPr>
              <a:t>https</a:t>
            </a:r>
            <a:r>
              <a:rPr lang="en-US" sz="1600" dirty="0">
                <a:hlinkClick r:id="rId2"/>
              </a:rPr>
              <a:t>://</a:t>
            </a:r>
            <a:r>
              <a:rPr lang="en-US" sz="1600" dirty="0" smtClean="0">
                <a:hlinkClick r:id="rId2"/>
              </a:rPr>
              <a:t>vk.com/ds_67_miras</a:t>
            </a:r>
            <a:endParaRPr lang="ru-RU" sz="1600" dirty="0" smtClean="0"/>
          </a:p>
          <a:p>
            <a:pPr algn="ctr"/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93184" y="1388105"/>
            <a:ext cx="32968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22 июня – День памяти и скорби</a:t>
            </a:r>
          </a:p>
          <a:p>
            <a:pPr algn="ctr"/>
            <a:r>
              <a:rPr lang="ru-RU" sz="1600" dirty="0" smtClean="0"/>
              <a:t>Экскурсия к монументу </a:t>
            </a:r>
          </a:p>
          <a:p>
            <a:pPr algn="ctr"/>
            <a:r>
              <a:rPr lang="ru-RU" sz="1600" dirty="0" smtClean="0"/>
              <a:t>«Воинам танкистам»</a:t>
            </a:r>
            <a:endParaRPr lang="ru-RU" sz="1600" dirty="0"/>
          </a:p>
          <a:p>
            <a:pPr algn="ctr"/>
            <a:r>
              <a:rPr lang="ru-RU" sz="1600" dirty="0" smtClean="0"/>
              <a:t>Акция «Свеча Победы»</a:t>
            </a:r>
            <a:endParaRPr lang="ru-RU" sz="1600" dirty="0"/>
          </a:p>
        </p:txBody>
      </p:sp>
      <p:pic>
        <p:nvPicPr>
          <p:cNvPr id="5" name="Picture 2" descr="C:\Users\user1\Downloads\IMG-20210621-WA00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4" b="-1"/>
          <a:stretch/>
        </p:blipFill>
        <p:spPr bwMode="auto">
          <a:xfrm>
            <a:off x="613520" y="1779662"/>
            <a:ext cx="2417943" cy="160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1\Downloads\IMG-20210621-WA005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3" t="27793" r="6794" b="630"/>
          <a:stretch/>
        </p:blipFill>
        <p:spPr bwMode="auto">
          <a:xfrm>
            <a:off x="592059" y="143821"/>
            <a:ext cx="2424392" cy="152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user1\Downloads\IMG_20210622_205914_67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9" r="5114" b="15297"/>
          <a:stretch/>
        </p:blipFill>
        <p:spPr bwMode="auto">
          <a:xfrm>
            <a:off x="3333749" y="2850044"/>
            <a:ext cx="2695575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user1\Downloads\IMG_20210622_205914_65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3" r="1841" b="10232"/>
          <a:stretch/>
        </p:blipFill>
        <p:spPr bwMode="auto">
          <a:xfrm>
            <a:off x="6372200" y="1131773"/>
            <a:ext cx="2191139" cy="141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user1\Downloads\IMG-20210623-WA002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8"/>
          <a:stretch/>
        </p:blipFill>
        <p:spPr bwMode="auto">
          <a:xfrm>
            <a:off x="613520" y="3447582"/>
            <a:ext cx="2379664" cy="159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user1\Downloads\IMG-20210623-WA002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0" b="3029"/>
          <a:stretch/>
        </p:blipFill>
        <p:spPr bwMode="auto">
          <a:xfrm>
            <a:off x="6567669" y="2643740"/>
            <a:ext cx="180020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08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3878</TotalTime>
  <Words>43</Words>
  <Application>Microsoft Office PowerPoint</Application>
  <PresentationFormat>Экран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user1</cp:lastModifiedBy>
  <cp:revision>442</cp:revision>
  <cp:lastPrinted>2021-02-04T07:26:50Z</cp:lastPrinted>
  <dcterms:created xsi:type="dcterms:W3CDTF">2015-10-13T08:15:21Z</dcterms:created>
  <dcterms:modified xsi:type="dcterms:W3CDTF">2021-06-23T08:14:01Z</dcterms:modified>
</cp:coreProperties>
</file>